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6" clrIdx="0">
    <p:extLst>
      <p:ext uri="{19B8F6BF-5375-455C-9EA6-DF929625EA0E}">
        <p15:presenceInfo xmlns:p15="http://schemas.microsoft.com/office/powerpoint/2012/main" userId="Microsoft Office 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ECD7"/>
    <a:srgbClr val="D8D9E4"/>
    <a:srgbClr val="EBF0FF"/>
    <a:srgbClr val="85B8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55"/>
    <p:restoredTop sz="84421"/>
  </p:normalViewPr>
  <p:slideViewPr>
    <p:cSldViewPr snapToGrid="0" snapToObjects="1">
      <p:cViewPr varScale="1">
        <p:scale>
          <a:sx n="103" d="100"/>
          <a:sy n="103" d="100"/>
        </p:scale>
        <p:origin x="208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series-a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3.3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A9D-FB42-9AEF-FAA39D78B8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20604223"/>
        <c:axId val="612392015"/>
      </c:lineChart>
      <c:catAx>
        <c:axId val="620604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12392015"/>
        <c:crosses val="autoZero"/>
        <c:auto val="1"/>
        <c:lblAlgn val="ctr"/>
        <c:lblOffset val="100"/>
        <c:noMultiLvlLbl val="0"/>
      </c:catAx>
      <c:valAx>
        <c:axId val="6123920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206042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05F86-C80A-014C-BEAF-CB9B52262913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JP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JP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FC3AC-E736-8E43-8286-9CD0669913AE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766759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CFC3AC-E736-8E43-8286-9CD0669913AE}" type="slidenum">
              <a:rPr lang="en-JP" smtClean="0"/>
              <a:t>1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11177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CCADE-0886-D147-99C9-03A8B2AEA5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D3D4BD9-B6DA-5C4E-B9A9-7886E7A644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9DBDC8-A6B5-E04A-B3EE-6C0B8D082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7A9222-7D72-C14E-9FE7-311E958CD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0A5A4-495F-D640-B6C6-318375864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588156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3CE357-7744-AF4C-AB70-EEF92CE39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68A23-F962-4647-B65F-051EAF5BD6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322D39-B472-4546-A4A5-49D31B3AC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7A7F15-FECE-5D42-B990-FCFC78B3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3FFC68-80DF-844B-B82F-C870F700D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317081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E40D710-884B-834C-A2C2-8BD20663D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EEC3BC-EE40-9A41-980D-5A5908D7DA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0A109B-6F71-4544-B706-3A6CA74E9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12DF7-F419-6841-9B25-F63074E91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11F24E-79A6-D54D-A72D-B5F0FC2D3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04992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87CBB-68F6-FC40-8696-85D17FF57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E86FE-4B74-0149-B1CD-0BE2DF19D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1AA879-64CC-F24C-8276-9040CA400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F73A0-56A2-1C45-BBF4-A952DC6B5A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DB880D-E878-B04A-8B4B-35F5562B0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348204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B46E6-D338-464D-8EA2-1CFA73D61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FF52A0-AEFB-3049-90C7-5908C3B5F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EDCB7-9B72-8D41-9BC6-6B6AF04C4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ABC567-0A6F-DA44-95D1-2CE480918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0B472C-80F7-6D47-A039-4D0C09F9D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15733237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8907F-F4B2-094A-9F57-5E91F6E4CB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620075-B742-5C40-8DCA-7F14F4804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EBD0-3B49-0746-81AC-1A07578BA5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317D0D-B2F5-594F-876F-6A9FFE2B5A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6372E6-B0FF-8E48-8914-A7CDD043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4143B6-A2BD-4347-8720-2D693023D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896373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F617D-40F0-6045-9A77-FF21B57D2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80221-84D6-9645-8C97-8DE37616D4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F1A8F2-6DB8-E942-BED7-93DC8FC0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228560-CB3C-4D4C-8C61-C81127A8D9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4AA2AC-7C07-A845-B6EB-16967628B9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1E472E-96FE-3843-B4C8-3BF708CC2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408B1E8-92C2-1140-9B2D-57645FAAC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04B2F8-4BE2-484F-90F6-0A1093BA15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81163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D9B69-D594-E345-BC96-2CA5E703E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BFC92F-CD94-1145-B424-C103EB006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B7B1FC-DC95-AA46-8712-BF761D76A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F008A1-40A6-1148-A9DC-CBC03E527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18571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254C900-6D54-0C4D-84F7-E2DEE1502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95B526-F472-4340-AFB0-0C3C79648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9281AF-ACFB-3848-A6F7-ED08D6B2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3286583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47BD6-744C-8641-9415-CF9B23676C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FD4F09-0E26-A841-9932-0207D1FAB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D7A4A8-A0CF-F444-9391-64D8555955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1903F3-2DFC-D447-AD5B-FC2E931DE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454E1C-1DDD-1C4B-BE85-B0FD1A731B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1D6647-B42F-2943-A846-51DF8562A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248673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C9D50-A10F-3D47-85BF-42DCE65BB0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5509AD-CD09-4D4E-82FE-6A957542A2E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JP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534907-68F3-DC46-9111-B1381ADBE8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166399-9E6C-0E4B-A052-560B31EBC3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58DC76-23DC-4940-9345-60ADE9F3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JP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A13E42-8B6E-2441-9346-01BD22D05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</p:spTree>
    <p:extLst>
      <p:ext uri="{BB962C8B-B14F-4D97-AF65-F5344CB8AC3E}">
        <p14:creationId xmlns:p14="http://schemas.microsoft.com/office/powerpoint/2010/main" val="794500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2A57A8-CFB5-5D42-ADC8-EC860E91E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JP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4BD10-9F84-7A45-9EB7-2115B8DEA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JP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7BCCF2-0235-5642-B535-48D393FB3B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5EF7-4214-7E4D-8799-4B147285C4AC}" type="datetimeFigureOut">
              <a:rPr lang="en-JP" smtClean="0"/>
              <a:t>11/17/22</a:t>
            </a:fld>
            <a:endParaRPr lang="en-JP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54905-3544-FC47-976D-6DC27F7292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JP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22F297-728D-AA4E-8ACD-7D55B24484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25045-ED2D-8B46-AC34-FB71ECF70D30}" type="slidenum">
              <a:rPr lang="en-JP" smtClean="0"/>
              <a:t>‹#›</a:t>
            </a:fld>
            <a:endParaRPr lang="en-JP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59626A-0059-9C4C-831A-43A9D2A375C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27580" y="6512847"/>
            <a:ext cx="227009" cy="22700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9A4FC98-A918-E243-9496-B14483B3016F}"/>
              </a:ext>
            </a:extLst>
          </p:cNvPr>
          <p:cNvSpPr/>
          <p:nvPr userDrawn="1"/>
        </p:nvSpPr>
        <p:spPr>
          <a:xfrm>
            <a:off x="354589" y="6512847"/>
            <a:ext cx="2657065" cy="227009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sz="1000">
                <a:solidFill>
                  <a:schemeClr val="tx1">
                    <a:lumMod val="75000"/>
                    <a:lumOff val="25000"/>
                  </a:schemeClr>
                </a:solidFill>
                <a:latin typeface="Noto Sans CJK JP Regular" panose="020B0500000000000000" pitchFamily="34" charset="-128"/>
                <a:ea typeface="Noto Sans CJK JP Regular" panose="020B0500000000000000" pitchFamily="34" charset="-128"/>
              </a:rPr>
              <a:t>slidepack.io</a:t>
            </a:r>
          </a:p>
        </p:txBody>
      </p:sp>
    </p:spTree>
    <p:extLst>
      <p:ext uri="{BB962C8B-B14F-4D97-AF65-F5344CB8AC3E}">
        <p14:creationId xmlns:p14="http://schemas.microsoft.com/office/powerpoint/2010/main" val="466434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JP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652FCBAF-4B18-1248-9ED0-FCE511282114}"/>
              </a:ext>
            </a:extLst>
          </p:cNvPr>
          <p:cNvSpPr txBox="1"/>
          <p:nvPr/>
        </p:nvSpPr>
        <p:spPr>
          <a:xfrm>
            <a:off x="6440049" y="60159"/>
            <a:ext cx="56797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SlidePack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レンダリング例 </a:t>
            </a:r>
            <a:r>
              <a:rPr lang="en-US" altLang="ja-JP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― </a:t>
            </a:r>
            <a:r>
              <a:rPr lang="ja-JP" altLang="en-US" sz="1600"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チャートの軸ラベル表示間隔</a:t>
            </a:r>
            <a:endParaRPr lang="en-US" sz="1600"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</p:txBody>
      </p:sp>
      <p:graphicFrame>
        <p:nvGraphicFramePr>
          <p:cNvPr id="4" name="Chart 3" descr="the-chart">
            <a:extLst>
              <a:ext uri="{FF2B5EF4-FFF2-40B4-BE49-F238E27FC236}">
                <a16:creationId xmlns:a16="http://schemas.microsoft.com/office/drawing/2014/main" id="{A3A34DB7-7E2C-CC4B-AE19-5CF26B9F7F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80145367"/>
              </p:ext>
            </p:extLst>
          </p:nvPr>
        </p:nvGraphicFramePr>
        <p:xfrm>
          <a:off x="72190" y="398712"/>
          <a:ext cx="7940841" cy="59539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ular Callout 6">
            <a:extLst>
              <a:ext uri="{FF2B5EF4-FFF2-40B4-BE49-F238E27FC236}">
                <a16:creationId xmlns:a16="http://schemas.microsoft.com/office/drawing/2014/main" id="{5D7373FB-8A54-D4DA-C724-F7989E10985C}"/>
              </a:ext>
            </a:extLst>
          </p:cNvPr>
          <p:cNvSpPr/>
          <p:nvPr/>
        </p:nvSpPr>
        <p:spPr>
          <a:xfrm>
            <a:off x="8134597" y="3731739"/>
            <a:ext cx="3985212" cy="2620934"/>
          </a:xfrm>
          <a:prstGeom prst="wedgeRectCallout">
            <a:avLst>
              <a:gd name="adj1" fmla="val -57057"/>
              <a:gd name="adj2" fmla="val 40492"/>
            </a:avLst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144000" bIns="144000" rtlCol="0" anchor="ctr"/>
          <a:lstStyle/>
          <a:p>
            <a: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軸ラベルが多すぎると重なってしまうことがあります。</a:t>
            </a:r>
            <a:r>
              <a:rPr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チャートのオプションで表示間隔を調整できます。</a:t>
            </a:r>
            <a:endParaRPr lang="en-US" altLang="ja-JP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endParaRPr lang="en-US" altLang="ja-JP" sz="1400">
              <a:solidFill>
                <a:schemeClr val="tx1">
                  <a:lumMod val="75000"/>
                  <a:lumOff val="25000"/>
                </a:schemeClr>
              </a:solidFill>
              <a:latin typeface="Hiragino Kaku Gothic Pro W3" panose="020B0300000000000000" pitchFamily="34" charset="-128"/>
              <a:ea typeface="Hiragino Kaku Gothic Pro W3" panose="020B0300000000000000" pitchFamily="34" charset="-128"/>
            </a:endParaRPr>
          </a:p>
          <a:p>
            <a:r>
              <a:rPr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横軸（テキスト項目軸）には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labels_interval</a:t>
            </a:r>
          </a:p>
          <a:p>
            <a:r>
              <a:rPr lang="ja-JP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横軸（日付項目軸）には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date_labels_major_unit</a:t>
            </a:r>
            <a:br>
              <a:rPr lang="en-US" altLang="ja-JP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altLang="ja-JP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date_labels_major_time_unit</a:t>
            </a:r>
            <a:endParaRPr lang="en-US" sz="140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Hiragino Kaku Gothic Pro W3" panose="020B0300000000000000" pitchFamily="34" charset="-128"/>
                <a:ea typeface="Hiragino Kaku Gothic Pro W3" panose="020B0300000000000000" pitchFamily="34" charset="-128"/>
              </a:rPr>
              <a:t>縦軸（値軸）には</a:t>
            </a:r>
            <a:b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Inconsolata" pitchFamily="49" charset="77"/>
                <a:ea typeface="Inconsolata" pitchFamily="49" charset="77"/>
              </a:rPr>
              <a:t>    axis1.major_unit</a:t>
            </a:r>
          </a:p>
        </p:txBody>
      </p:sp>
    </p:spTree>
    <p:extLst>
      <p:ext uri="{BB962C8B-B14F-4D97-AF65-F5344CB8AC3E}">
        <p14:creationId xmlns:p14="http://schemas.microsoft.com/office/powerpoint/2010/main" val="10063141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3340</TotalTime>
  <Words>73</Words>
  <Application>Microsoft Macintosh PowerPoint</Application>
  <PresentationFormat>ワイド画面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Noto Sans CJK JP Regular</vt:lpstr>
      <vt:lpstr>Arial</vt:lpstr>
      <vt:lpstr>Calibri</vt:lpstr>
      <vt:lpstr>Calibri Light</vt:lpstr>
      <vt:lpstr>Inconsolata</vt:lpstr>
      <vt:lpstr>Office Theme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{presentation_title}</dc:title>
  <dc:creator>Microsoft Office User</dc:creator>
  <cp:lastModifiedBy>Microsoft Office User</cp:lastModifiedBy>
  <cp:revision>170</cp:revision>
  <dcterms:created xsi:type="dcterms:W3CDTF">2020-02-20T07:49:28Z</dcterms:created>
  <dcterms:modified xsi:type="dcterms:W3CDTF">2022-11-17T07:32:28Z</dcterms:modified>
</cp:coreProperties>
</file>