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5"/>
    <p:restoredTop sz="84421"/>
  </p:normalViewPr>
  <p:slideViewPr>
    <p:cSldViewPr snapToGrid="0" snapToObjects="1">
      <p:cViewPr varScale="1">
        <p:scale>
          <a:sx n="110" d="100"/>
          <a:sy n="110" d="100"/>
        </p:scale>
        <p:origin x="1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62B9627-BD57-354B-8A79-09ACA8A7F5C2}"/>
              </a:ext>
            </a:extLst>
          </p:cNvPr>
          <p:cNvSpPr/>
          <p:nvPr/>
        </p:nvSpPr>
        <p:spPr>
          <a:xfrm>
            <a:off x="514399" y="1317185"/>
            <a:ext cx="5732071" cy="595918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{text-with-styles}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56653B-DC81-7448-AE18-A8DB2AE25D80}"/>
              </a:ext>
            </a:extLst>
          </p:cNvPr>
          <p:cNvSpPr/>
          <p:nvPr/>
        </p:nvSpPr>
        <p:spPr>
          <a:xfrm>
            <a:off x="514399" y="2430281"/>
            <a:ext cx="5732071" cy="59591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売上：前年比</a:t>
            </a:r>
            <a:r>
              <a:rPr lang="ja-JP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{sign}{number}{unit} の成長</a:t>
            </a:r>
          </a:p>
        </p:txBody>
      </p:sp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id="{DA71FA1C-CFC6-BD4D-A8F2-9B73AF440538}"/>
              </a:ext>
            </a:extLst>
          </p:cNvPr>
          <p:cNvSpPr/>
          <p:nvPr/>
        </p:nvSpPr>
        <p:spPr>
          <a:xfrm>
            <a:off x="7603313" y="2430281"/>
            <a:ext cx="4295919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変数ごとにスタイルを指定できます。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Menlo" panose="020B0609030804020204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368DA0-F9BA-0E49-BCF4-63E4F368410E}"/>
              </a:ext>
            </a:extLst>
          </p:cNvPr>
          <p:cNvSpPr/>
          <p:nvPr/>
        </p:nvSpPr>
        <p:spPr>
          <a:xfrm>
            <a:off x="514399" y="3543378"/>
            <a:ext cx="5732071" cy="595920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大賞は{person}</a:t>
            </a:r>
            <a:r>
              <a:rPr lang="ja-JP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です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！</a:t>
            </a:r>
          </a:p>
        </p:txBody>
      </p:sp>
      <p:sp>
        <p:nvSpPr>
          <p:cNvPr id="13" name="Rectangular Callout 12">
            <a:extLst>
              <a:ext uri="{FF2B5EF4-FFF2-40B4-BE49-F238E27FC236}">
                <a16:creationId xmlns:a16="http://schemas.microsoft.com/office/drawing/2014/main" id="{338EDB7F-39FD-8B44-AE22-D130BE850FFB}"/>
              </a:ext>
            </a:extLst>
          </p:cNvPr>
          <p:cNvSpPr/>
          <p:nvPr/>
        </p:nvSpPr>
        <p:spPr>
          <a:xfrm>
            <a:off x="7603313" y="3543379"/>
            <a:ext cx="4295919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Shapeスタイルはシェイプ全体に適用されます。</a:t>
            </a:r>
          </a:p>
        </p:txBody>
      </p:sp>
      <p:sp>
        <p:nvSpPr>
          <p:cNvPr id="21" name="Rectangular Callout 20">
            <a:extLst>
              <a:ext uri="{FF2B5EF4-FFF2-40B4-BE49-F238E27FC236}">
                <a16:creationId xmlns:a16="http://schemas.microsoft.com/office/drawing/2014/main" id="{016BD944-EB99-B54E-B339-6557ABC3FBB2}"/>
              </a:ext>
            </a:extLst>
          </p:cNvPr>
          <p:cNvSpPr/>
          <p:nvPr/>
        </p:nvSpPr>
        <p:spPr>
          <a:xfrm>
            <a:off x="7603314" y="4656476"/>
            <a:ext cx="4295919" cy="957246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空文字列を指定すると線や塗りを消去できます。</a:t>
            </a:r>
            <a:b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Menlo" panose="020B0609030804020204" pitchFamily="49" charset="0"/>
              </a:rPr>
              <a:t>{"outline": ""}</a:t>
            </a:r>
            <a:b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Menlo" panose="020B0609030804020204" pitchFamily="49" charset="0"/>
              </a:rPr>
            </a:b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Menlo" panose="020B0609030804020204" pitchFamily="49" charset="0"/>
              </a:rPr>
              <a:t>{"fill": ""}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88C7B-555F-AF47-8A5A-AC772BD5E85E}"/>
              </a:ext>
            </a:extLst>
          </p:cNvPr>
          <p:cNvSpPr/>
          <p:nvPr/>
        </p:nvSpPr>
        <p:spPr>
          <a:xfrm>
            <a:off x="3855622" y="4651284"/>
            <a:ext cx="2390848" cy="5959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{remove-fill}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DDC7345-C9CC-704D-8010-692D1BB0E9AC}"/>
              </a:ext>
            </a:extLst>
          </p:cNvPr>
          <p:cNvSpPr/>
          <p:nvPr/>
        </p:nvSpPr>
        <p:spPr>
          <a:xfrm>
            <a:off x="514399" y="4651284"/>
            <a:ext cx="2390848" cy="5959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{remove-outline}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6440049" y="60159"/>
            <a:ext cx="5679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テキストスタイルを変更する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3241</TotalTime>
  <Words>51</Words>
  <Application>Microsoft Macintosh PowerPoint</Application>
  <PresentationFormat>ワイド画面</PresentationFormat>
  <Paragraphs>10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Noto Sans CJK JP Regular</vt:lpstr>
      <vt:lpstr>Arial</vt:lpstr>
      <vt:lpstr>Calibri</vt:lpstr>
      <vt:lpstr>Calibri Light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151</cp:revision>
  <dcterms:created xsi:type="dcterms:W3CDTF">2020-02-20T07:49:28Z</dcterms:created>
  <dcterms:modified xsi:type="dcterms:W3CDTF">2021-06-11T09:06:39Z</dcterms:modified>
</cp:coreProperties>
</file>