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80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208" y="35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2021/8/18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kumimoji="1" lang="en-US" altLang="ja-JP" dirty="0"/>
              <a:t>Table (with options)</a:t>
            </a:r>
            <a:endParaRPr kumimoji="1" lang="ja-JP" altLang="en-US" dirty="0"/>
          </a:p>
        </p:txBody>
      </p:sp>
      <p:graphicFrame>
        <p:nvGraphicFramePr>
          <p:cNvPr id="4" name="表 3" title="table1">
            <a:extLst>
              <a:ext uri="{FF2B5EF4-FFF2-40B4-BE49-F238E27FC236}">
                <a16:creationId xmlns:a16="http://schemas.microsoft.com/office/drawing/2014/main" id="{32010C95-563F-2A44-AEAE-D9BE46D01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515325"/>
              </p:ext>
            </p:extLst>
          </p:nvPr>
        </p:nvGraphicFramePr>
        <p:xfrm>
          <a:off x="704824" y="1325332"/>
          <a:ext cx="577346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4489">
                  <a:extLst>
                    <a:ext uri="{9D8B030D-6E8A-4147-A177-3AD203B41FA5}">
                      <a16:colId xmlns:a16="http://schemas.microsoft.com/office/drawing/2014/main" val="1578377874"/>
                    </a:ext>
                  </a:extLst>
                </a:gridCol>
                <a:gridCol w="1924489">
                  <a:extLst>
                    <a:ext uri="{9D8B030D-6E8A-4147-A177-3AD203B41FA5}">
                      <a16:colId xmlns:a16="http://schemas.microsoft.com/office/drawing/2014/main" val="4174129959"/>
                    </a:ext>
                  </a:extLst>
                </a:gridCol>
                <a:gridCol w="1924489">
                  <a:extLst>
                    <a:ext uri="{9D8B030D-6E8A-4147-A177-3AD203B41FA5}">
                      <a16:colId xmlns:a16="http://schemas.microsoft.com/office/drawing/2014/main" val="1928994559"/>
                    </a:ext>
                  </a:extLst>
                </a:gridCol>
              </a:tblGrid>
              <a:tr h="359839">
                <a:tc>
                  <a:txBody>
                    <a:bodyPr/>
                    <a:lstStyle/>
                    <a:p>
                      <a:endParaRPr kumimoji="1" lang="ja-JP" altLang="en-US" sz="1800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686920"/>
                  </a:ext>
                </a:extLst>
              </a:tr>
              <a:tr h="205622">
                <a:tc>
                  <a:txBody>
                    <a:bodyPr/>
                    <a:lstStyle/>
                    <a:p>
                      <a:endParaRPr kumimoji="1" lang="ja-JP" altLang="en-US" sz="1800" b="0" i="1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i="0" u="sng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1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0558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038893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1024</TotalTime>
  <Words>5</Words>
  <Application>Microsoft Macintosh PowerPoint</Application>
  <PresentationFormat>画面に合わせる (16:10)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Hiragino Kaku Gothic Pro W3</vt:lpstr>
      <vt:lpstr>ヒラギノ角ゴ ProN W3</vt:lpstr>
      <vt:lpstr>ヒラギノ角ゴ ProN W6</vt:lpstr>
      <vt:lpstr>Yu Gothic</vt:lpstr>
      <vt:lpstr>Arial</vt:lpstr>
      <vt:lpstr>Calibri</vt:lpstr>
      <vt:lpstr>ホワイト</vt:lpstr>
      <vt:lpstr>Table (with options)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160</cp:revision>
  <dcterms:created xsi:type="dcterms:W3CDTF">2016-11-01T13:33:10Z</dcterms:created>
  <dcterms:modified xsi:type="dcterms:W3CDTF">2021-08-18T09:44:15Z</dcterms:modified>
  <cp:category/>
</cp:coreProperties>
</file>